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58" r:id="rId4"/>
    <p:sldId id="264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08"/>
    <p:restoredTop sz="68785" autoAdjust="0"/>
  </p:normalViewPr>
  <p:slideViewPr>
    <p:cSldViewPr snapToGrid="0" snapToObjects="1">
      <p:cViewPr varScale="1">
        <p:scale>
          <a:sx n="84" d="100"/>
          <a:sy n="84" d="100"/>
        </p:scale>
        <p:origin x="12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859CE-81CE-3848-9211-FEB559DC5C03}" type="datetimeFigureOut">
              <a:rPr lang="en-US" smtClean="0"/>
              <a:t>3/4/17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02EC1-15C9-A44D-B324-51C8456CC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0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02EC1-15C9-A44D-B324-51C8456CCD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0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FCB3-2CC3-F94E-91F1-DDB24D9E405B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0B83-73F1-424E-961D-214A4496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1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FCB3-2CC3-F94E-91F1-DDB24D9E405B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0B83-73F1-424E-961D-214A4496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8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FCB3-2CC3-F94E-91F1-DDB24D9E405B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0B83-73F1-424E-961D-214A4496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3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FCB3-2CC3-F94E-91F1-DDB24D9E405B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0B83-73F1-424E-961D-214A4496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1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FCB3-2CC3-F94E-91F1-DDB24D9E405B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0B83-73F1-424E-961D-214A4496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FCB3-2CC3-F94E-91F1-DDB24D9E405B}" type="datetimeFigureOut">
              <a:rPr lang="en-US" smtClean="0"/>
              <a:t>3/4/17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0B83-73F1-424E-961D-214A4496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4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FCB3-2CC3-F94E-91F1-DDB24D9E405B}" type="datetimeFigureOut">
              <a:rPr lang="en-US" smtClean="0"/>
              <a:t>3/4/17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0B83-73F1-424E-961D-214A4496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1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FCB3-2CC3-F94E-91F1-DDB24D9E405B}" type="datetimeFigureOut">
              <a:rPr lang="en-US" smtClean="0"/>
              <a:t>3/4/17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0B83-73F1-424E-961D-214A4496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FCB3-2CC3-F94E-91F1-DDB24D9E405B}" type="datetimeFigureOut">
              <a:rPr lang="en-US" smtClean="0"/>
              <a:t>3/4/17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0B83-73F1-424E-961D-214A4496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3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FCB3-2CC3-F94E-91F1-DDB24D9E405B}" type="datetimeFigureOut">
              <a:rPr lang="en-US" smtClean="0"/>
              <a:t>3/4/17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0B83-73F1-424E-961D-214A4496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FCB3-2CC3-F94E-91F1-DDB24D9E405B}" type="datetimeFigureOut">
              <a:rPr lang="en-US" smtClean="0"/>
              <a:t>3/4/17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10B83-73F1-424E-961D-214A4496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9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5FCB3-2CC3-F94E-91F1-DDB24D9E405B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10B83-73F1-424E-961D-214A44965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9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981"/>
            <a:ext cx="8229600" cy="813933"/>
          </a:xfrm>
        </p:spPr>
        <p:txBody>
          <a:bodyPr/>
          <a:lstStyle/>
          <a:p>
            <a:r>
              <a:rPr lang="en-US" dirty="0" smtClean="0"/>
              <a:t>To Know from </a:t>
            </a:r>
            <a:r>
              <a:rPr lang="en-US" dirty="0" err="1" smtClean="0"/>
              <a:t>Tannen</a:t>
            </a:r>
            <a:r>
              <a:rPr lang="en-US" dirty="0" smtClean="0"/>
              <a:t> (2004)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219200"/>
            <a:ext cx="8940800" cy="5471886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Pets as IPC resources:</a:t>
            </a:r>
          </a:p>
          <a:p>
            <a:pPr lvl="1"/>
            <a:r>
              <a:rPr lang="en-US" sz="3400" dirty="0" smtClean="0"/>
              <a:t>Buffer criticism</a:t>
            </a:r>
          </a:p>
          <a:p>
            <a:pPr lvl="1"/>
            <a:r>
              <a:rPr lang="en-US" sz="3400" dirty="0" smtClean="0"/>
              <a:t>Shift frames</a:t>
            </a:r>
          </a:p>
          <a:p>
            <a:pPr lvl="1"/>
            <a:r>
              <a:rPr lang="en-US" sz="3400" dirty="0" smtClean="0"/>
              <a:t>Deliver praise</a:t>
            </a:r>
          </a:p>
          <a:p>
            <a:pPr lvl="1"/>
            <a:r>
              <a:rPr lang="en-US" sz="3400" dirty="0" smtClean="0"/>
              <a:t>Teach values</a:t>
            </a:r>
          </a:p>
          <a:p>
            <a:pPr lvl="1"/>
            <a:r>
              <a:rPr lang="en-US" sz="3400" dirty="0" smtClean="0"/>
              <a:t>Mediate/avoid conflict</a:t>
            </a:r>
          </a:p>
          <a:p>
            <a:pPr lvl="1"/>
            <a:r>
              <a:rPr lang="en-US" sz="3400" dirty="0" smtClean="0"/>
              <a:t>Reflect &amp; constitute family ID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8534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vs How we DO</a:t>
            </a:r>
            <a:br>
              <a:rPr lang="en-US" dirty="0" smtClean="0"/>
            </a:br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44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 </a:t>
            </a:r>
            <a:endParaRPr lang="en-US" sz="4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  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4" name="AutoShape 2" descr="Image result for GRANDPARENTS COM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GRANDPARENTS COMI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s://4simpleliving.files.wordpress.com/2013/12/what-is-fami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43" y="1600200"/>
            <a:ext cx="6821714" cy="371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63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9"/>
            <a:ext cx="8229600" cy="5805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Grandparents</a:t>
            </a:r>
            <a:br>
              <a:rPr lang="en-US" dirty="0" smtClean="0"/>
            </a:br>
            <a:r>
              <a:rPr lang="en-US" sz="3800" dirty="0"/>
              <a:t>Lifespan implications for </a:t>
            </a:r>
            <a:r>
              <a:rPr lang="en-US" sz="3800" dirty="0" smtClean="0"/>
              <a:t>family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970" y="972457"/>
            <a:ext cx="8802916" cy="5776685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Responsib’s</a:t>
            </a:r>
            <a:r>
              <a:rPr lang="en-US" b="1" dirty="0" smtClean="0"/>
              <a:t> OF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                              in </a:t>
            </a:r>
            <a:r>
              <a:rPr lang="en-US" dirty="0" smtClean="0"/>
              <a:t>GP-headed households</a:t>
            </a:r>
          </a:p>
          <a:p>
            <a:pPr lvl="2"/>
            <a:r>
              <a:rPr lang="en-US" dirty="0" smtClean="0"/>
              <a:t>Outcomes for GPs:  </a:t>
            </a:r>
          </a:p>
          <a:p>
            <a:pPr lvl="2"/>
            <a:endParaRPr lang="en-US" dirty="0" smtClean="0"/>
          </a:p>
          <a:p>
            <a:r>
              <a:rPr lang="en-US" b="1" dirty="0" err="1" smtClean="0"/>
              <a:t>Responsib’s</a:t>
            </a:r>
            <a:r>
              <a:rPr lang="en-US" b="1" dirty="0" smtClean="0"/>
              <a:t> FOR </a:t>
            </a:r>
          </a:p>
          <a:p>
            <a:pPr marL="0" indent="0">
              <a:buNone/>
            </a:pPr>
            <a:r>
              <a:rPr lang="en-US" sz="2400" dirty="0" smtClean="0"/>
              <a:t>“Who </a:t>
            </a:r>
            <a:r>
              <a:rPr lang="en-US" sz="2400" dirty="0"/>
              <a:t>gets custody of Grandma</a:t>
            </a:r>
            <a:r>
              <a:rPr lang="en-US" sz="2400" dirty="0" smtClean="0"/>
              <a:t>?”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sz="2000" dirty="0" smtClean="0"/>
              <a:t>(Coleman </a:t>
            </a:r>
            <a:r>
              <a:rPr lang="en-US" sz="2000" dirty="0"/>
              <a:t>&amp; </a:t>
            </a:r>
            <a:r>
              <a:rPr lang="en-US" sz="2000" dirty="0" err="1"/>
              <a:t>Ganong</a:t>
            </a:r>
            <a:r>
              <a:rPr lang="en-US" sz="2000" dirty="0"/>
              <a:t>, 2011</a:t>
            </a:r>
            <a:r>
              <a:rPr lang="en-US" sz="2000" dirty="0" smtClean="0"/>
              <a:t>)</a:t>
            </a:r>
          </a:p>
          <a:p>
            <a:pPr lvl="1"/>
            <a:r>
              <a:rPr lang="en-US" dirty="0" smtClean="0"/>
              <a:t>Predictors of getting help:</a:t>
            </a:r>
          </a:p>
          <a:p>
            <a:pPr lvl="2"/>
            <a:r>
              <a:rPr lang="en-US" dirty="0" smtClean="0"/>
              <a:t>  </a:t>
            </a:r>
            <a:endParaRPr lang="en-US" dirty="0" smtClean="0"/>
          </a:p>
          <a:p>
            <a:pPr lvl="2"/>
            <a:r>
              <a:rPr lang="en-US" dirty="0" smtClean="0"/>
              <a:t>  </a:t>
            </a:r>
            <a:endParaRPr lang="en-US" dirty="0" smtClean="0"/>
          </a:p>
          <a:p>
            <a:pPr lvl="2"/>
            <a:r>
              <a:rPr lang="en-US" dirty="0" smtClean="0"/>
              <a:t>  </a:t>
            </a:r>
            <a:endParaRPr lang="en-US" dirty="0" smtClean="0"/>
          </a:p>
          <a:p>
            <a:pPr lvl="2"/>
            <a:r>
              <a:rPr lang="en-US" dirty="0" smtClean="0"/>
              <a:t>Length of </a:t>
            </a:r>
            <a:r>
              <a:rPr lang="en-US" dirty="0" smtClean="0"/>
              <a:t>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756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03943" y="30390"/>
            <a:ext cx="8229600" cy="1143000"/>
          </a:xfrm>
        </p:spPr>
        <p:txBody>
          <a:bodyPr/>
          <a:lstStyle/>
          <a:p>
            <a:r>
              <a:rPr lang="en-US" dirty="0" err="1" smtClean="0"/>
              <a:t>Extendeds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1203552"/>
            <a:ext cx="8229600" cy="4525963"/>
          </a:xfrm>
        </p:spPr>
        <p:txBody>
          <a:bodyPr/>
          <a:lstStyle/>
          <a:p>
            <a:r>
              <a:rPr lang="en-US" b="1" dirty="0" smtClean="0"/>
              <a:t>Aunts/Uncles</a:t>
            </a:r>
          </a:p>
          <a:p>
            <a:pPr lvl="1"/>
            <a:r>
              <a:rPr lang="en-US" dirty="0" smtClean="0"/>
              <a:t>Geographic distance? (media)</a:t>
            </a:r>
          </a:p>
          <a:p>
            <a:pPr lvl="1"/>
            <a:r>
              <a:rPr lang="en-US" dirty="0" smtClean="0"/>
              <a:t>Own kids?</a:t>
            </a:r>
          </a:p>
          <a:p>
            <a:pPr lvl="1"/>
            <a:r>
              <a:rPr lang="en-US" dirty="0" smtClean="0"/>
              <a:t>Dependent on adult sibs’ relations</a:t>
            </a:r>
          </a:p>
          <a:p>
            <a:r>
              <a:rPr lang="en-US" b="1" dirty="0" smtClean="0"/>
              <a:t>Cousins</a:t>
            </a:r>
          </a:p>
          <a:p>
            <a:r>
              <a:rPr lang="en-US" b="1" dirty="0" smtClean="0"/>
              <a:t>In-Laws</a:t>
            </a:r>
            <a:endParaRPr lang="en-US" b="1" dirty="0"/>
          </a:p>
        </p:txBody>
      </p:sp>
      <p:sp>
        <p:nvSpPr>
          <p:cNvPr id="4" name="AutoShape 4" descr="Image result for aunt me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aunt mem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unt mem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7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55" t="16085" r="28748" b="751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6057" y="145143"/>
            <a:ext cx="3236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Allen et al., 2011, p. 1164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03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43"/>
            <a:ext cx="8229600" cy="5671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Elective/Voluntary/Fictive 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3" y="798286"/>
            <a:ext cx="8839200" cy="593634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Braithwaite et al. (2010)</a:t>
            </a:r>
            <a:r>
              <a:rPr lang="en-US" dirty="0" smtClean="0"/>
              <a:t> found </a:t>
            </a:r>
            <a:r>
              <a:rPr lang="en-US" i="1" dirty="0" smtClean="0"/>
              <a:t>                                    </a:t>
            </a:r>
            <a:r>
              <a:rPr lang="en-US" dirty="0" smtClean="0"/>
              <a:t>voluntary </a:t>
            </a:r>
            <a:r>
              <a:rPr lang="en-US" dirty="0" smtClean="0"/>
              <a:t>kin as: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                            </a:t>
            </a:r>
            <a:r>
              <a:rPr lang="en-US" b="1" dirty="0" smtClean="0">
                <a:solidFill>
                  <a:srgbClr val="7030A0"/>
                </a:solidFill>
              </a:rPr>
              <a:t>family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After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en-US" dirty="0" smtClean="0">
              <a:solidFill>
                <a:srgbClr val="7030A0"/>
              </a:solidFill>
            </a:endParaRP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After 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                            </a:t>
            </a:r>
            <a:r>
              <a:rPr lang="en-US" b="1" dirty="0" smtClean="0">
                <a:solidFill>
                  <a:srgbClr val="C00000"/>
                </a:solidFill>
              </a:rPr>
              <a:t>family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                                              by </a:t>
            </a:r>
            <a:r>
              <a:rPr lang="en-US" dirty="0" smtClean="0">
                <a:solidFill>
                  <a:srgbClr val="C00000"/>
                </a:solidFill>
              </a:rPr>
              <a:t>blood/legal family as whole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Enacts </a:t>
            </a:r>
            <a:r>
              <a:rPr lang="en-US" dirty="0" smtClean="0">
                <a:solidFill>
                  <a:srgbClr val="C00000"/>
                </a:solidFill>
              </a:rPr>
              <a:t>                                      in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/L </a:t>
            </a:r>
            <a:r>
              <a:rPr lang="en-US" dirty="0" smtClean="0">
                <a:solidFill>
                  <a:srgbClr val="C00000"/>
                </a:solidFill>
              </a:rPr>
              <a:t>family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Enacts role present, but </a:t>
            </a:r>
            <a:r>
              <a:rPr lang="en-US" dirty="0" smtClean="0">
                <a:solidFill>
                  <a:srgbClr val="C00000"/>
                </a:solidFill>
              </a:rPr>
              <a:t>     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in B/L family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Enacts role for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family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family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1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148</Words>
  <Application>Microsoft Macintosh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To Know from Tannen (2004)</vt:lpstr>
      <vt:lpstr>What IS vs How we DO FAMILY</vt:lpstr>
      <vt:lpstr>Grandparents Lifespan implications for family</vt:lpstr>
      <vt:lpstr>Extendeds</vt:lpstr>
      <vt:lpstr>PowerPoint Presentation</vt:lpstr>
      <vt:lpstr>Elective/Voluntary/Fictive Kin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Eckstein</dc:creator>
  <cp:lastModifiedBy>Jessica Eckstein</cp:lastModifiedBy>
  <cp:revision>24</cp:revision>
  <dcterms:created xsi:type="dcterms:W3CDTF">2015-01-10T15:47:25Z</dcterms:created>
  <dcterms:modified xsi:type="dcterms:W3CDTF">2017-03-05T02:43:39Z</dcterms:modified>
</cp:coreProperties>
</file>